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83"/>
    <p:restoredTop sz="94619"/>
  </p:normalViewPr>
  <p:slideViewPr>
    <p:cSldViewPr snapToGrid="0" snapToObjects="1">
      <p:cViewPr varScale="1">
        <p:scale>
          <a:sx n="201" d="100"/>
          <a:sy n="201" d="100"/>
        </p:scale>
        <p:origin x="200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61B3B-F51B-B133-CDBB-ED459C3DD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6199D-4D13-E74B-853B-1A8CAC4BCB7F}" type="datetimeFigureOut">
              <a:rPr lang="en-US"/>
              <a:pPr>
                <a:defRPr/>
              </a:pPr>
              <a:t>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6A34C-A4B9-7158-3B64-A1D4FC2C3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860EC-31ED-71AE-734C-812540AB7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18365-77D2-AD49-B8E7-8C665C6429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73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80306-59F0-9F80-4EEC-FCC0BF718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BF1EC-ADCD-FD41-8C0C-F319EC0F9C40}" type="datetimeFigureOut">
              <a:rPr lang="en-US"/>
              <a:pPr>
                <a:defRPr/>
              </a:pPr>
              <a:t>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CBF6B-50AB-A3B4-5BA5-68722896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C21B7-145E-C56E-3D60-FED1BF0E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F9543-624C-144E-B6F0-3BDF84D62F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23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3FB14-0560-BF1E-1005-F5C24EAB7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8570E-3B91-6747-A7D1-1D802CAF6A00}" type="datetimeFigureOut">
              <a:rPr lang="en-US"/>
              <a:pPr>
                <a:defRPr/>
              </a:pPr>
              <a:t>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73443-3046-CD6A-2C08-67A9A8F79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DFA40-85CD-93E0-9E71-B6C13E8E9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12141-D6DE-D04C-879F-87816CC47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661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3093C-08EF-05F0-C14F-6D8E10575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6978E-7FB2-5849-832E-2BE09D486CAF}" type="datetimeFigureOut">
              <a:rPr lang="en-US"/>
              <a:pPr>
                <a:defRPr/>
              </a:pPr>
              <a:t>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78EBA-07DB-B38B-716D-9EC7F128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AFC02-899C-2F25-17B8-7CA051DC9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5B002-8624-9641-94A4-28717165FE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30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D47C8-A01A-FE54-6606-C4E404687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A65A1-8999-1941-9C40-DD9E77B4BD1C}" type="datetimeFigureOut">
              <a:rPr lang="en-US"/>
              <a:pPr>
                <a:defRPr/>
              </a:pPr>
              <a:t>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DAD9C-26A9-6F67-D326-0E436317E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D912D-A3AB-62AB-74DD-3944503E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19DE3-D075-C24D-8679-4596B532CE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46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469696-14E8-EF42-490B-0A63753CF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4F555-D044-6247-AC6D-337080C0C16E}" type="datetimeFigureOut">
              <a:rPr lang="en-US"/>
              <a:pPr>
                <a:defRPr/>
              </a:pPr>
              <a:t>2/17/25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F12877-18F7-FF97-C46B-10416F45B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620B11-0376-C01E-00F9-B2D54A247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26EDF-5507-9C49-A034-76020FC7A3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6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249FE02-99F3-FED5-859D-BAE5F708F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B7C9A-13AC-B842-BE3C-F0EBE95F1FC2}" type="datetimeFigureOut">
              <a:rPr lang="en-US"/>
              <a:pPr>
                <a:defRPr/>
              </a:pPr>
              <a:t>2/17/25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59590B-07FE-2E3E-A575-50CDF459E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9F68833-8CF3-316A-7DA8-C5DFD0A73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9D6CD-75D0-A148-809E-9F2B044449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80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CED6516-7690-3665-39BC-946D425BD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F3060-22AC-634F-B96A-F37126F75048}" type="datetimeFigureOut">
              <a:rPr lang="en-US"/>
              <a:pPr>
                <a:defRPr/>
              </a:pPr>
              <a:t>2/17/25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6A18C96-0C43-4AED-E39D-9FFC57A25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F11E4E-BF67-450F-36A6-3066FB25A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A7CA0-580A-CD4A-9C19-C5F0D8D327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154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0E95323-3BC2-EF0F-15CE-2DF77E05E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B776C-F2AA-CA4E-8DA9-C1CC40BA13C1}" type="datetimeFigureOut">
              <a:rPr lang="en-US"/>
              <a:pPr>
                <a:defRPr/>
              </a:pPr>
              <a:t>2/17/25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237EEF-D90F-B7F5-8E86-599D7B4B3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67221C2-356F-AC0C-FA13-10048D8B3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F0517-6B5E-9640-8410-BC6F4CC03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69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6349E3-0608-0A2B-7BAD-24DC41356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19D7A-C5EC-3C46-87C2-BF06AA672244}" type="datetimeFigureOut">
              <a:rPr lang="en-US"/>
              <a:pPr>
                <a:defRPr/>
              </a:pPr>
              <a:t>2/17/25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852ED3-3433-F837-79BE-682FDED64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944EA4-F240-C4B8-0B0E-32B402D7F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4185A-A3DE-0749-8513-1616B1E5A8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65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EF545D-62BB-7C39-A9A8-AE28787C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135AE-CB9C-C04B-9B80-B84C65CC121F}" type="datetimeFigureOut">
              <a:rPr lang="en-US"/>
              <a:pPr>
                <a:defRPr/>
              </a:pPr>
              <a:t>2/17/25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C1744F-A2DF-6637-1EB4-B4BF757A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FEC197-E993-932D-5453-B3983EE5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F0E9E-2A48-2340-B4F8-B0D69BABBE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437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A21137E-3926-9115-EBB6-F8C347B60D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B5E0C-E972-4164-4598-495317E76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3B388-4C52-74D4-D42B-1101D04A9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F1E656-0C57-7443-B5D1-4908762D1F55}" type="datetimeFigureOut">
              <a:rPr lang="en-US"/>
              <a:pPr>
                <a:defRPr/>
              </a:pPr>
              <a:t>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8DA0A-DB81-3859-26CD-BB443FD5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26268-BDB6-8788-18F8-F16B64AE3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AB5222-E365-084F-802F-C202C4C537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</TotalTime>
  <Words>0</Words>
  <Application>Microsoft Macintosh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Calibri Light</vt:lpstr>
      <vt:lpstr>Aptos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Amanda Franks</cp:lastModifiedBy>
  <cp:revision>17</cp:revision>
  <dcterms:created xsi:type="dcterms:W3CDTF">2019-02-11T19:32:10Z</dcterms:created>
  <dcterms:modified xsi:type="dcterms:W3CDTF">2025-02-17T20:43:30Z</dcterms:modified>
</cp:coreProperties>
</file>