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66"/>
    <p:restoredTop sz="94658"/>
  </p:normalViewPr>
  <p:slideViewPr>
    <p:cSldViewPr snapToGrid="0">
      <p:cViewPr varScale="1">
        <p:scale>
          <a:sx n="160" d="100"/>
          <a:sy n="160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6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3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8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7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31B-EDE2-E448-BCB9-CD0AF1C886C6}" type="datetimeFigureOut">
              <a:rPr lang="en-US" smtClean="0"/>
              <a:t>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5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8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88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30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2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300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65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4925</TotalTime>
  <Words>0</Words>
  <Application>Microsoft Macintosh PowerPoint</Application>
  <PresentationFormat>On-screen Show (16:9)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Franks</dc:creator>
  <cp:lastModifiedBy>Amanda Franks</cp:lastModifiedBy>
  <cp:revision>12</cp:revision>
  <dcterms:created xsi:type="dcterms:W3CDTF">2024-01-02T17:25:54Z</dcterms:created>
  <dcterms:modified xsi:type="dcterms:W3CDTF">2025-01-06T20:16:58Z</dcterms:modified>
</cp:coreProperties>
</file>