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59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8"/>
    <p:restoredTop sz="94658"/>
  </p:normalViewPr>
  <p:slideViewPr>
    <p:cSldViewPr snapToGrid="0">
      <p:cViewPr varScale="1">
        <p:scale>
          <a:sx n="157" d="100"/>
          <a:sy n="157" d="100"/>
        </p:scale>
        <p:origin x="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7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30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4921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Franks</dc:creator>
  <cp:lastModifiedBy>Amanda Franks</cp:lastModifiedBy>
  <cp:revision>10</cp:revision>
  <dcterms:created xsi:type="dcterms:W3CDTF">2024-01-02T17:25:54Z</dcterms:created>
  <dcterms:modified xsi:type="dcterms:W3CDTF">2025-01-06T16:10:49Z</dcterms:modified>
</cp:coreProperties>
</file>