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95378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55"/>
    <p:restoredTop sz="94626"/>
  </p:normalViewPr>
  <p:slideViewPr>
    <p:cSldViewPr snapToGrid="0" snapToObjects="1">
      <p:cViewPr varScale="1">
        <p:scale>
          <a:sx n="121" d="100"/>
          <a:sy n="121" d="100"/>
        </p:scale>
        <p:origin x="76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4EDEF3-6708-1844-9FC2-A7D5ADBB6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413C1-3E17-004F-9DC7-E54C56654B8D}" type="datetimeFigureOut">
              <a:rPr lang="en-US"/>
              <a:pPr>
                <a:defRPr/>
              </a:pPr>
              <a:t>2/22/24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42523A-A60D-1D4B-9E98-D882C1020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C2C493-40A0-114A-B70C-36C2388A4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258CEC-3F66-2647-B701-11D38DCB0A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0381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3AAB8E-D538-004F-8F9E-31E1FFBFC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5B5A0C-6BC5-2544-B9BD-9F630106978E}" type="datetimeFigureOut">
              <a:rPr lang="en-US"/>
              <a:pPr>
                <a:defRPr/>
              </a:pPr>
              <a:t>2/22/24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2130B0-6332-AD40-9F3E-513B54600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037F7B-E8D1-7A40-84F0-C5FE31938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46028D-3C3C-3348-B77B-4A71F5B987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5974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10734C-4DD2-AF42-87DF-440EBDF7B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587CAC-965D-9D48-97A1-48013E0CA37A}" type="datetimeFigureOut">
              <a:rPr lang="en-US"/>
              <a:pPr>
                <a:defRPr/>
              </a:pPr>
              <a:t>2/22/24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F7F021-428E-804B-8341-6F5DF0C1A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7D042A-70E9-C54B-8528-121EB4544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2667EA-259E-5745-960D-82A9FE3308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0320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0F6FAD-2D29-B842-AF03-3A94FAC67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C735E-FBC2-D84E-99ED-E673FFD9DD69}" type="datetimeFigureOut">
              <a:rPr lang="en-US"/>
              <a:pPr>
                <a:defRPr/>
              </a:pPr>
              <a:t>2/22/24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2EAF4B-E7E7-754E-AE87-1DC2C8D8F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B5CF42-4DD2-0545-BD5A-3CCCF7EEB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7EE316-82C8-2A4F-A9A8-42035C45C8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49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689E2A-29DB-9147-B680-F43D7AF87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DF6BC-8930-2B41-AA24-CFE1A9C90BD8}" type="datetimeFigureOut">
              <a:rPr lang="en-US"/>
              <a:pPr>
                <a:defRPr/>
              </a:pPr>
              <a:t>2/22/24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7ADD7E-317A-BA4A-8C8A-F6EB2F0A2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78BBD5-DDAA-1746-A6FF-59BA0890F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2F0FD9-9091-5642-8DEA-CBE1E0567F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0306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87D4C8D-8F65-2647-BDE2-CE775B93F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B91D6-7035-F54C-8DA5-68177BA4DFE7}" type="datetimeFigureOut">
              <a:rPr lang="en-US"/>
              <a:pPr>
                <a:defRPr/>
              </a:pPr>
              <a:t>2/22/24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398C337-6AFB-8444-8A93-C4150BC65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120263A-97F5-B14E-8F0C-61F6F036B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B27A3B-5252-AC40-8C02-F7FB20459D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210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C7E2150-617D-0B43-8909-B238DBFE2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3AA450-CBAE-3F4C-9114-727A4919CECD}" type="datetimeFigureOut">
              <a:rPr lang="en-US"/>
              <a:pPr>
                <a:defRPr/>
              </a:pPr>
              <a:t>2/22/24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395B2E5-171E-B741-884A-BD9B0FB3C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E916557-FE40-C840-BD4F-3B1D3E64E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ACC1F6-F3E8-8942-9349-7E6D1DE2B4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4683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0C2143A-3D5E-EC49-8D97-57ADF4F56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AAD3F-D4D5-4841-8FFF-7ADBD5115BFC}" type="datetimeFigureOut">
              <a:rPr lang="en-US"/>
              <a:pPr>
                <a:defRPr/>
              </a:pPr>
              <a:t>2/22/24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FE7D1EA-BE2D-D942-AD79-496AE96CD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BE3A375-E8CE-0145-887E-9BB9CEEC2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354F5B-953C-1D44-A909-69C2CE2331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9710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B3BD100-32A4-D043-A8B0-2548F4AD2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91583F-37A0-0B4E-827F-60BF2E4F1C8B}" type="datetimeFigureOut">
              <a:rPr lang="en-US"/>
              <a:pPr>
                <a:defRPr/>
              </a:pPr>
              <a:t>2/22/24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7D54A29-C496-F346-828E-7BE8E6F6D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5CB1CC9-6A93-A74B-8769-7F045CA55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3D59E1-F525-A346-AC50-694EAC1B78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0853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9937A01-69E7-074F-9C18-1E9318330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BDA9E2-ABD2-5A49-8D42-764634DC70FC}" type="datetimeFigureOut">
              <a:rPr lang="en-US"/>
              <a:pPr>
                <a:defRPr/>
              </a:pPr>
              <a:t>2/22/24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2F95408-6622-CB48-8685-CA71B5020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8108FD1-BE79-0843-8FDD-CE4E08E17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844EF5-9442-B645-ABF2-3F03EF99F2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7223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1230551-DED3-D64E-85C6-27F224CBC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54E767-7D9E-DF46-8128-E615C5054049}" type="datetimeFigureOut">
              <a:rPr lang="en-US"/>
              <a:pPr>
                <a:defRPr/>
              </a:pPr>
              <a:t>2/22/24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0C60C65-4C9D-DB45-9CCB-B928DE435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8485929-E476-5744-A679-295B3D466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16519C-0208-1641-9901-1A7BAABE6D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9824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ADE45C4C-4C12-DF49-B3F3-4C06F3D609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9A6A7AC-F3FA-B348-803E-EB38595F77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EF24E6-2D02-B34F-9F41-5C049907FD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852B48B-4990-404E-B2C9-C8D73E8065E5}" type="datetimeFigureOut">
              <a:rPr lang="en-US"/>
              <a:pPr>
                <a:defRPr/>
              </a:pPr>
              <a:t>2/22/24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14AAC7-17F5-0C40-A0C8-1BF088CD2B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908C73-3032-094E-83C0-FF00923DF5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754B8AF7-93C6-9345-96EC-F4E1296509F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85140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220</TotalTime>
  <Words>0</Words>
  <Application>Microsoft Macintosh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Amanda Franks</cp:lastModifiedBy>
  <cp:revision>14</cp:revision>
  <dcterms:created xsi:type="dcterms:W3CDTF">2019-02-11T19:32:10Z</dcterms:created>
  <dcterms:modified xsi:type="dcterms:W3CDTF">2024-02-22T19:48:19Z</dcterms:modified>
</cp:coreProperties>
</file>