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37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/>
    <p:restoredTop sz="94626"/>
  </p:normalViewPr>
  <p:slideViewPr>
    <p:cSldViewPr snapToGrid="0" snapToObjects="1">
      <p:cViewPr varScale="1">
        <p:scale>
          <a:sx n="138" d="100"/>
          <a:sy n="138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413C1-3E17-004F-9DC7-E54C56654B8D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8CEC-3F66-2647-B701-11D38DCB0A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11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5B5A0C-6BC5-2544-B9BD-9F630106978E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028D-3C3C-3348-B77B-4A71F5B987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50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587CAC-965D-9D48-97A1-48013E0CA37A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67EA-259E-5745-960D-82A9FE3308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94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C735E-FBC2-D84E-99ED-E673FFD9DD69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E316-82C8-2A4F-A9A8-42035C45C8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9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DF6BC-8930-2B41-AA24-CFE1A9C90BD8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0FD9-9091-5642-8DEA-CBE1E0567F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04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B91D6-7035-F54C-8DA5-68177BA4DFE7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7A3B-5252-AC40-8C02-F7FB20459D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89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AA450-CBAE-3F4C-9114-727A4919CECD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C1F6-F3E8-8942-9349-7E6D1DE2B4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AAD3F-D4D5-4841-8FFF-7ADBD5115BFC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4F5B-953C-1D44-A909-69C2CE2331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2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1583F-37A0-0B4E-827F-60BF2E4F1C8B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59E1-F525-A346-AC50-694EAC1B78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12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DA9E2-ABD2-5A49-8D42-764634DC70FC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4EF5-9442-B645-ABF2-3F03EF99F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08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4E767-7D9E-DF46-8128-E615C5054049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519C-0208-1641-9901-1A7BAABE6D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38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52B48B-4990-404E-B2C9-C8D73E8065E5}" type="datetimeFigureOut">
              <a:rPr lang="en-US" smtClean="0"/>
              <a:pPr>
                <a:defRPr/>
              </a:pPr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8AF7-93C6-9345-96EC-F4E1296509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27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1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Amanda Franks</cp:lastModifiedBy>
  <cp:revision>15</cp:revision>
  <dcterms:created xsi:type="dcterms:W3CDTF">2019-02-11T19:32:10Z</dcterms:created>
  <dcterms:modified xsi:type="dcterms:W3CDTF">2024-02-22T19:48:55Z</dcterms:modified>
</cp:coreProperties>
</file>