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/>
    <p:restoredTop sz="94679"/>
  </p:normalViewPr>
  <p:slideViewPr>
    <p:cSldViewPr snapToGrid="0">
      <p:cViewPr varScale="1">
        <p:scale>
          <a:sx n="169" d="100"/>
          <a:sy n="169" d="100"/>
        </p:scale>
        <p:origin x="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31B-EDE2-E448-BCB9-CD0AF1C886C6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89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Franks</dc:creator>
  <cp:lastModifiedBy>Amanda Franks</cp:lastModifiedBy>
  <cp:revision>6</cp:revision>
  <dcterms:created xsi:type="dcterms:W3CDTF">2024-01-02T17:25:54Z</dcterms:created>
  <dcterms:modified xsi:type="dcterms:W3CDTF">2024-01-02T17:50:30Z</dcterms:modified>
</cp:coreProperties>
</file>