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60" r:id="rId1"/>
  </p:sld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8"/>
    <p:restoredTop sz="94679"/>
  </p:normalViewPr>
  <p:slideViewPr>
    <p:cSldViewPr snapToGrid="0">
      <p:cViewPr varScale="1">
        <p:scale>
          <a:sx n="169" d="100"/>
          <a:sy n="169" d="100"/>
        </p:scale>
        <p:origin x="20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6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3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8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7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5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89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</TotalTime>
  <Words>0</Words>
  <Application>Microsoft Macintosh PowerPoint</Application>
  <PresentationFormat>On-screen Show (16:9)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Franks</dc:creator>
  <cp:lastModifiedBy>Amanda Franks</cp:lastModifiedBy>
  <cp:revision>5</cp:revision>
  <dcterms:created xsi:type="dcterms:W3CDTF">2024-01-02T17:25:54Z</dcterms:created>
  <dcterms:modified xsi:type="dcterms:W3CDTF">2024-01-02T17:50:13Z</dcterms:modified>
</cp:coreProperties>
</file>