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94694"/>
  </p:normalViewPr>
  <p:slideViewPr>
    <p:cSldViewPr snapToGrid="0">
      <p:cViewPr varScale="1">
        <p:scale>
          <a:sx n="161" d="100"/>
          <a:sy n="161" d="100"/>
        </p:scale>
        <p:origin x="8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31B-EDE2-E448-BCB9-CD0AF1C886C6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BDDF-ED3C-DD4E-9132-E517934A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8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2</cp:revision>
  <dcterms:created xsi:type="dcterms:W3CDTF">2024-01-02T17:25:54Z</dcterms:created>
  <dcterms:modified xsi:type="dcterms:W3CDTF">2024-01-02T17:47:41Z</dcterms:modified>
</cp:coreProperties>
</file>