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430"/>
    <p:restoredTop sz="94655"/>
  </p:normalViewPr>
  <p:slideViewPr>
    <p:cSldViewPr snapToGrid="0" snapToObjects="1">
      <p:cViewPr varScale="1">
        <p:scale>
          <a:sx n="170" d="100"/>
          <a:sy n="170" d="100"/>
        </p:scale>
        <p:origin x="176" y="10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33E3E-193D-E24B-8E02-2C2B83355D3C}" type="datetimeFigureOut">
              <a:rPr lang="en-US" smtClean="0"/>
              <a:t>12/12/23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A0BB5-B0DA-8B45-BF57-D9EB9336D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581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33E3E-193D-E24B-8E02-2C2B83355D3C}" type="datetimeFigureOut">
              <a:rPr lang="en-US" smtClean="0"/>
              <a:t>12/12/23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A0BB5-B0DA-8B45-BF57-D9EB9336D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337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33E3E-193D-E24B-8E02-2C2B83355D3C}" type="datetimeFigureOut">
              <a:rPr lang="en-US" smtClean="0"/>
              <a:t>12/12/23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A0BB5-B0DA-8B45-BF57-D9EB9336D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297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33E3E-193D-E24B-8E02-2C2B83355D3C}" type="datetimeFigureOut">
              <a:rPr lang="en-US" smtClean="0"/>
              <a:t>12/12/23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A0BB5-B0DA-8B45-BF57-D9EB9336D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044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33E3E-193D-E24B-8E02-2C2B83355D3C}" type="datetimeFigureOut">
              <a:rPr lang="en-US" smtClean="0"/>
              <a:t>12/12/23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A0BB5-B0DA-8B45-BF57-D9EB9336D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281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33E3E-193D-E24B-8E02-2C2B83355D3C}" type="datetimeFigureOut">
              <a:rPr lang="en-US" smtClean="0"/>
              <a:t>12/12/23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A0BB5-B0DA-8B45-BF57-D9EB9336D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16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33E3E-193D-E24B-8E02-2C2B83355D3C}" type="datetimeFigureOut">
              <a:rPr lang="en-US" smtClean="0"/>
              <a:t>12/12/23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A0BB5-B0DA-8B45-BF57-D9EB9336D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913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33E3E-193D-E24B-8E02-2C2B83355D3C}" type="datetimeFigureOut">
              <a:rPr lang="en-US" smtClean="0"/>
              <a:t>12/12/23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A0BB5-B0DA-8B45-BF57-D9EB9336D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885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33E3E-193D-E24B-8E02-2C2B83355D3C}" type="datetimeFigureOut">
              <a:rPr lang="en-US" smtClean="0"/>
              <a:t>12/12/23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A0BB5-B0DA-8B45-BF57-D9EB9336D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608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33E3E-193D-E24B-8E02-2C2B83355D3C}" type="datetimeFigureOut">
              <a:rPr lang="en-US" smtClean="0"/>
              <a:t>12/12/23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A0BB5-B0DA-8B45-BF57-D9EB9336D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791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33E3E-193D-E24B-8E02-2C2B83355D3C}" type="datetimeFigureOut">
              <a:rPr lang="en-US" smtClean="0"/>
              <a:t>12/12/23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A0BB5-B0DA-8B45-BF57-D9EB9336D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029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933E3E-193D-E24B-8E02-2C2B83355D3C}" type="datetimeFigureOut">
              <a:rPr lang="en-US" smtClean="0"/>
              <a:t>12/12/23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6A0BB5-B0DA-8B45-BF57-D9EB9336D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193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51800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1088</TotalTime>
  <Words>0</Words>
  <Application>Microsoft Macintosh PowerPoint</Application>
  <PresentationFormat>On-screen Show (16:9)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Amanda Franks</dc:creator>
  <cp:lastModifiedBy>Amanda Franks</cp:lastModifiedBy>
  <cp:revision>5</cp:revision>
  <dcterms:created xsi:type="dcterms:W3CDTF">2019-10-22T01:36:41Z</dcterms:created>
  <dcterms:modified xsi:type="dcterms:W3CDTF">2023-12-13T12:49:05Z</dcterms:modified>
</cp:coreProperties>
</file>