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10</cp:revision>
  <dcterms:created xsi:type="dcterms:W3CDTF">2019-10-22T01:36:41Z</dcterms:created>
  <dcterms:modified xsi:type="dcterms:W3CDTF">2023-12-12T19:32:04Z</dcterms:modified>
</cp:coreProperties>
</file>