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9"/>
    <p:restoredTop sz="94694"/>
  </p:normalViewPr>
  <p:slideViewPr>
    <p:cSldViewPr snapToGrid="0">
      <p:cViewPr varScale="1">
        <p:scale>
          <a:sx n="143" d="100"/>
          <a:sy n="143" d="100"/>
        </p:scale>
        <p:origin x="20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F98CA-45D7-29E4-D4D0-E0BEEC95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0786-4767-6642-9F46-3E0C991FCFAC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BEE5-AC8F-D946-193C-0137C8989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7A43B-CC91-1E64-C411-EB43E417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8D21-1C9B-D842-BA8E-87125FF0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B220E-026F-6C2A-7677-824C0BEC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5E91-B0E2-214D-BF3C-CDBEE9943ACC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4C7AE-3B97-661C-D8F4-665624A9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FC877-40CF-5CB1-A4E5-2F4711CB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33AD3-153B-2B4A-A7FE-C11960995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2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1B4E-91F1-CCE8-F5CA-9D1547FC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2AAE-AAF4-A245-9FC6-D275FE04475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4EA8-8308-87E5-3083-406F8E10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1E20-7D7F-F7EA-976A-67CCE093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B6D2E-9047-F042-97DA-3F0C2E40D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4D160-69AF-B95E-63EB-59946BFF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67AC-D686-B948-AC00-992ED536AC4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74089-D7FA-A662-6256-F7652F99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FC0B-6570-8F68-F4FF-B3204FB6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F503-1818-4941-8AEB-DCB9D7A1C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9CA11-C069-9552-5952-1F5A3C05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57EA-39AE-EC41-A1EE-C03684176CCE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F0039-97FF-7EB2-AE81-9FD84BED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D91D7-7113-51FD-4B74-115EA486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F364-B3D5-FC4E-8CAC-9112331D0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FA62CD-C249-BE02-9DA5-1A728799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D718-B0E8-1149-A1D9-C45AEB70752E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A1B9A-44AD-99F9-17AE-73906D16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3BB8EA-FC4C-325B-E0F3-BC327105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93EA-FAC7-6D43-8175-AC4BFF8B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0D695C-E4DB-FB59-B350-7E0F48021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3ED7-9518-D54F-B47E-66E908149AA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BF82D1-CCDE-0979-54A5-2C5FDBA3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C4AF60-2368-9B74-3ADC-7BE36DBA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0FF3C-1EB2-BA4D-8FAD-E96654C8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07F928-0BCC-737B-0B7E-18FEC91C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7722-0F2C-E742-B38D-35C63D23DFB3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870828-11A9-279B-ABF5-F7290B49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6E0A1F3-EA96-92CB-8C1A-7DD1D1A3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8C8B-8F61-914F-BF01-0AC8F8DBD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1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EDF779-C325-89C8-F2E6-A98352911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6357-2E61-5245-96D0-322026067DF4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844D5B-8DB6-EC30-25D9-7B71FC8D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70123E-1338-EE24-0EEA-58744F13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D892-CF3C-2B4C-8625-CAA9774A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C5C630-0BA8-F8E6-58D2-C8863972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F7F9-00EA-0645-9FBC-864C902E16BA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3D153C-7D16-A675-4545-B9D20A5A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7DF518-255C-A316-6427-6468F11C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60F1-7BC3-E146-A95E-4B7EA827C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3D0DED-A28A-780A-E598-B86A086C7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C3FA-8EDC-8447-A945-3EF8521BE8B7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CB64C6-2C79-42BC-C399-F41CEB8A4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045639-DD1A-B206-0BCF-F190D254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C8A2-5A30-3F43-8AF6-E6E9530BB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7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F3E6C07-1318-DE98-B68A-A98112C9C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45C19-F4A2-CFD2-14E4-FF09E9D98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7699-29C0-6859-EB15-97EC7F7F3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DFE8-9B95-7B4B-8628-46DD30247115}" type="datetimeFigureOut">
              <a:rPr lang="en-US"/>
              <a:pPr>
                <a:defRPr/>
              </a:pPr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4D8F4-2F06-4FD3-9511-DDB91EA38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DF591-A9DB-29B2-66F5-9DEB61B59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A3651-FBB3-5A4C-BA8F-288CB231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Franks</dc:creator>
  <cp:lastModifiedBy>Amanda Franks</cp:lastModifiedBy>
  <cp:revision>6</cp:revision>
  <dcterms:created xsi:type="dcterms:W3CDTF">2022-12-14T19:25:39Z</dcterms:created>
  <dcterms:modified xsi:type="dcterms:W3CDTF">2023-06-22T19:40:19Z</dcterms:modified>
</cp:coreProperties>
</file>