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2"/>
    <p:restoredTop sz="94717"/>
  </p:normalViewPr>
  <p:slideViewPr>
    <p:cSldViewPr snapToGrid="0">
      <p:cViewPr varScale="1">
        <p:scale>
          <a:sx n="166" d="100"/>
          <a:sy n="166" d="100"/>
        </p:scale>
        <p:origin x="184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6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9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3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9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0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6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6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2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8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2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CF370-A8F4-694A-A6B6-7A46493E5652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39180-C3E4-0A4F-AB43-EEF76A6A2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2010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Franks</dc:creator>
  <cp:lastModifiedBy>Amanda Franks</cp:lastModifiedBy>
  <cp:revision>7</cp:revision>
  <dcterms:created xsi:type="dcterms:W3CDTF">2022-12-14T19:25:39Z</dcterms:created>
  <dcterms:modified xsi:type="dcterms:W3CDTF">2022-12-14T19:30:38Z</dcterms:modified>
</cp:coreProperties>
</file>