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60" r:id="rId1"/>
  </p:sldMasterIdLst>
  <p:sldIdLst>
    <p:sldId id="256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42"/>
    <p:restoredTop sz="94717"/>
  </p:normalViewPr>
  <p:slideViewPr>
    <p:cSldViewPr snapToGrid="0">
      <p:cViewPr varScale="1">
        <p:scale>
          <a:sx n="166" d="100"/>
          <a:sy n="166" d="100"/>
        </p:scale>
        <p:origin x="184" y="8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86303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9796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275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433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795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709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8067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2561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39202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168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7721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CF370-A8F4-694A-A6B6-7A46493E5652}" type="datetimeFigureOut">
              <a:rPr lang="en-US" smtClean="0"/>
              <a:t>12/14/22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E39180-C3E4-0A4F-AB43-EEF76A6A28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9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020109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0</Words>
  <Application>Microsoft Macintosh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Franks</dc:creator>
  <cp:lastModifiedBy>Amanda Franks</cp:lastModifiedBy>
  <cp:revision>5</cp:revision>
  <dcterms:created xsi:type="dcterms:W3CDTF">2022-12-14T19:25:39Z</dcterms:created>
  <dcterms:modified xsi:type="dcterms:W3CDTF">2022-12-14T19:29:29Z</dcterms:modified>
</cp:coreProperties>
</file>