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"/>
  </p:notes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9A0AE"/>
    <a:srgbClr val="BCB7C9"/>
    <a:srgbClr val="5955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42"/>
    <p:restoredTop sz="94717"/>
  </p:normalViewPr>
  <p:slideViewPr>
    <p:cSldViewPr snapToGrid="0">
      <p:cViewPr>
        <p:scale>
          <a:sx n="130" d="100"/>
          <a:sy n="130" d="100"/>
        </p:scale>
        <p:origin x="1224" y="6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58E79D-C63F-5B4F-ABBC-A27A79B2E749}" type="datetimeFigureOut">
              <a:rPr lang="en-US" smtClean="0"/>
              <a:t>8/27/22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EF8F67-F7FE-A944-9B09-31D8DFD27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071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EF8F67-F7FE-A944-9B09-31D8DFD277B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854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564CF-EEB7-A045-BA90-D4A999EAAC03}" type="datetimeFigureOut">
              <a:rPr lang="en-US" smtClean="0"/>
              <a:t>8/27/22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7CDCA-C172-1144-B91E-99BD9DB36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014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564CF-EEB7-A045-BA90-D4A999EAAC03}" type="datetimeFigureOut">
              <a:rPr lang="en-US" smtClean="0"/>
              <a:t>8/27/22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7CDCA-C172-1144-B91E-99BD9DB36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056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6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564CF-EEB7-A045-BA90-D4A999EAAC03}" type="datetimeFigureOut">
              <a:rPr lang="en-US" smtClean="0"/>
              <a:t>8/27/22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7CDCA-C172-1144-B91E-99BD9DB36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352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564CF-EEB7-A045-BA90-D4A999EAAC03}" type="datetimeFigureOut">
              <a:rPr lang="en-US" smtClean="0"/>
              <a:t>8/27/22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7CDCA-C172-1144-B91E-99BD9DB36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250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564CF-EEB7-A045-BA90-D4A999EAAC03}" type="datetimeFigureOut">
              <a:rPr lang="en-US" smtClean="0"/>
              <a:t>8/27/22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7CDCA-C172-1144-B91E-99BD9DB36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106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564CF-EEB7-A045-BA90-D4A999EAAC03}" type="datetimeFigureOut">
              <a:rPr lang="en-US" smtClean="0"/>
              <a:t>8/27/22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7CDCA-C172-1144-B91E-99BD9DB36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825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564CF-EEB7-A045-BA90-D4A999EAAC03}" type="datetimeFigureOut">
              <a:rPr lang="en-US" smtClean="0"/>
              <a:t>8/27/22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7CDCA-C172-1144-B91E-99BD9DB36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613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564CF-EEB7-A045-BA90-D4A999EAAC03}" type="datetimeFigureOut">
              <a:rPr lang="en-US" smtClean="0"/>
              <a:t>8/27/22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7CDCA-C172-1144-B91E-99BD9DB36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778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564CF-EEB7-A045-BA90-D4A999EAAC03}" type="datetimeFigureOut">
              <a:rPr lang="en-US" smtClean="0"/>
              <a:t>8/27/22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7CDCA-C172-1144-B91E-99BD9DB36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984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564CF-EEB7-A045-BA90-D4A999EAAC03}" type="datetimeFigureOut">
              <a:rPr lang="en-US" smtClean="0"/>
              <a:t>8/27/22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7CDCA-C172-1144-B91E-99BD9DB36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335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564CF-EEB7-A045-BA90-D4A999EAAC03}" type="datetimeFigureOut">
              <a:rPr lang="en-US" smtClean="0"/>
              <a:t>8/27/22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7CDCA-C172-1144-B91E-99BD9DB36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151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564CF-EEB7-A045-BA90-D4A999EAAC03}" type="datetimeFigureOut">
              <a:rPr lang="en-US" smtClean="0"/>
              <a:t>8/27/22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7CDCA-C172-1144-B91E-99BD9DB36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070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42354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1489</TotalTime>
  <Words>1</Words>
  <Application>Microsoft Macintosh PowerPoint</Application>
  <PresentationFormat>On-screen Show (4:3)</PresentationFormat>
  <Paragraphs>1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Amanda Franks</dc:creator>
  <cp:lastModifiedBy>Amanda Franks</cp:lastModifiedBy>
  <cp:revision>2</cp:revision>
  <dcterms:created xsi:type="dcterms:W3CDTF">2022-08-28T01:17:37Z</dcterms:created>
  <dcterms:modified xsi:type="dcterms:W3CDTF">2022-08-29T02:06:37Z</dcterms:modified>
</cp:coreProperties>
</file>