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579"/>
    <a:srgbClr val="5A5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6"/>
  </p:normalViewPr>
  <p:slideViewPr>
    <p:cSldViewPr snapToGrid="0" snapToObjects="1">
      <p:cViewPr varScale="1">
        <p:scale>
          <a:sx n="161" d="100"/>
          <a:sy n="161" d="100"/>
        </p:scale>
        <p:origin x="7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75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27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7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55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8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8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1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52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3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89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6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B62A9-C23F-254D-810C-91573D216B0B}" type="datetimeFigureOut">
              <a:rPr lang="en-US" smtClean="0"/>
              <a:t>8/4/21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52FA1-8608-A640-9CF4-862DCE4C3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7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55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A04565-7447-B04D-BC37-B2C0ED6AC5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99754" y="1642248"/>
            <a:ext cx="7344492" cy="185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08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1400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Amanda Franks</cp:lastModifiedBy>
  <cp:revision>6</cp:revision>
  <dcterms:created xsi:type="dcterms:W3CDTF">2018-11-08T14:51:09Z</dcterms:created>
  <dcterms:modified xsi:type="dcterms:W3CDTF">2021-08-04T12:52:48Z</dcterms:modified>
</cp:coreProperties>
</file>