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7C7"/>
    <a:srgbClr val="595579"/>
    <a:srgbClr val="5A55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7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9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7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7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6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7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8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62A9-C23F-254D-810C-91573D216B0B}" type="datetimeFigureOut">
              <a:rPr lang="en-US" smtClean="0"/>
              <a:t>8/2/21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52FA1-8608-A640-9CF4-862DCE4C3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5C45FA-6F9B-2649-9523-0C13C74786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7640" y="2010979"/>
            <a:ext cx="7748720" cy="2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30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Amanda Franks</cp:lastModifiedBy>
  <cp:revision>4</cp:revision>
  <dcterms:created xsi:type="dcterms:W3CDTF">2018-11-08T14:51:09Z</dcterms:created>
  <dcterms:modified xsi:type="dcterms:W3CDTF">2021-08-03T00:31:14Z</dcterms:modified>
</cp:coreProperties>
</file>